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752" r:id="rId4"/>
    <p:sldMasterId id="2147483775" r:id="rId5"/>
  </p:sldMasterIdLst>
  <p:notesMasterIdLst>
    <p:notesMasterId r:id="rId23"/>
  </p:notesMasterIdLst>
  <p:sldIdLst>
    <p:sldId id="260" r:id="rId6"/>
    <p:sldId id="266" r:id="rId7"/>
    <p:sldId id="265" r:id="rId8"/>
    <p:sldId id="267" r:id="rId9"/>
    <p:sldId id="268" r:id="rId10"/>
    <p:sldId id="269" r:id="rId11"/>
    <p:sldId id="270" r:id="rId12"/>
    <p:sldId id="273" r:id="rId13"/>
    <p:sldId id="261" r:id="rId14"/>
    <p:sldId id="262" r:id="rId15"/>
    <p:sldId id="263" r:id="rId16"/>
    <p:sldId id="272" r:id="rId17"/>
    <p:sldId id="4884" r:id="rId18"/>
    <p:sldId id="259" r:id="rId19"/>
    <p:sldId id="264" r:id="rId20"/>
    <p:sldId id="275" r:id="rId21"/>
    <p:sldId id="4883"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28" autoAdjust="0"/>
    <p:restoredTop sz="77024" autoAdjust="0"/>
  </p:normalViewPr>
  <p:slideViewPr>
    <p:cSldViewPr>
      <p:cViewPr>
        <p:scale>
          <a:sx n="85" d="100"/>
          <a:sy n="85" d="100"/>
        </p:scale>
        <p:origin x="2880" y="9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949ADD9-4BA0-C64F-A851-F26DD6E0D146}" type="slidenum">
              <a:rPr lang="en-US"/>
              <a:pPr>
                <a:defRPr/>
              </a:pPr>
              <a:t>‹#›</a:t>
            </a:fld>
            <a:endParaRPr lang="en-US"/>
          </a:p>
        </p:txBody>
      </p:sp>
    </p:spTree>
    <p:extLst>
      <p:ext uri="{BB962C8B-B14F-4D97-AF65-F5344CB8AC3E}">
        <p14:creationId xmlns:p14="http://schemas.microsoft.com/office/powerpoint/2010/main" val="235227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A4CF66-5C4F-C541-A404-CC8262ACC2AC}" type="slidenum">
              <a:rPr lang="en-US"/>
              <a:pPr>
                <a:defRPr/>
              </a:pPr>
              <a:t>1</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E5D71C-BD9A-0D44-BBE3-AD493DFFA9EB}" type="slidenum">
              <a:rPr lang="en-US"/>
              <a:pPr>
                <a:defRPr/>
              </a:pPr>
              <a:t>11</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EA8172-5633-DE49-B662-C4755CC00560}" type="slidenum">
              <a:rPr lang="en-US"/>
              <a:pPr>
                <a:defRPr/>
              </a:pPr>
              <a:t>14</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98D0C9-6D98-D044-A56D-600D21192364}" type="slidenum">
              <a:rPr lang="en-US"/>
              <a:pPr>
                <a:defRPr/>
              </a:pPr>
              <a:t>15</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BG Bible Geography in Arabic</a:t>
            </a:r>
          </a:p>
          <a:p>
            <a:r>
              <a:rPr lang="en-US" dirty="0"/>
              <a:t>______________</a:t>
            </a:r>
          </a:p>
          <a:p>
            <a:r>
              <a:rPr lang="en-US" dirty="0"/>
              <a:t>Common-</a:t>
            </a:r>
            <a:r>
              <a:rPr lang="en-US" dirty="0">
                <a:latin typeface="Arial" charset="0"/>
                <a:ea typeface="ＭＳ Ｐゴシック" charset="0"/>
              </a:rPr>
              <a:t>13</a:t>
            </a:r>
            <a:endParaRPr lang="en-US" dirty="0"/>
          </a:p>
        </p:txBody>
      </p:sp>
    </p:spTree>
    <p:extLst>
      <p:ext uri="{BB962C8B-B14F-4D97-AF65-F5344CB8AC3E}">
        <p14:creationId xmlns:p14="http://schemas.microsoft.com/office/powerpoint/2010/main" val="22995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741423-17B6-2041-8D78-2E06FA8B086B}" type="slidenum">
              <a:rPr lang="en-US"/>
              <a:pPr>
                <a:defRPr/>
              </a:pPr>
              <a:t>2</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2E23C3-A771-AB47-B4EB-271626E05AF1}" type="slidenum">
              <a:rPr lang="en-US"/>
              <a:pPr>
                <a:defRPr/>
              </a:pPr>
              <a:t>3</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0C1EDC-7770-0148-A985-F8358954FC9B}" type="slidenum">
              <a:rPr lang="en-US"/>
              <a:pPr>
                <a:defRPr/>
              </a:pPr>
              <a:t>4</a:t>
            </a:fld>
            <a:endParaRPr lang="en-US"/>
          </a:p>
        </p:txBody>
      </p:sp>
      <p:sp>
        <p:nvSpPr>
          <p:cNvPr id="194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4F53B7-C910-A74B-93D3-3BD745431160}" type="slidenum">
              <a:rPr lang="en-US"/>
              <a:pPr>
                <a:defRPr/>
              </a:pPr>
              <a:t>5</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4F3C52-4D67-9B45-A8A6-5554DDA50F72}" type="slidenum">
              <a:rPr lang="en-US"/>
              <a:pPr>
                <a:defRPr/>
              </a:pPr>
              <a:t>6</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87FA4B-19E0-A94A-B998-70A964EF9E0F}" type="slidenum">
              <a:rPr lang="en-US"/>
              <a:pPr>
                <a:defRPr/>
              </a:pPr>
              <a:t>7</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3F040B-4372-2848-B7D2-050706826DFD}" type="slidenum">
              <a:rPr lang="en-US"/>
              <a:pPr>
                <a:defRPr/>
              </a:pPr>
              <a:t>9</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2B7635-E3C5-AA47-8DFC-109D246329BD}" type="slidenum">
              <a:rPr lang="en-US"/>
              <a:pPr>
                <a:defRPr/>
              </a:pPr>
              <a:t>10</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23690B-D66D-4344-B6A7-6B75BC706A44}" type="slidenum">
              <a:rPr lang="en-US"/>
              <a:pPr>
                <a:defRPr/>
              </a:pPr>
              <a:t>‹#›</a:t>
            </a:fld>
            <a:endParaRPr lang="en-US"/>
          </a:p>
        </p:txBody>
      </p:sp>
    </p:spTree>
    <p:extLst>
      <p:ext uri="{BB962C8B-B14F-4D97-AF65-F5344CB8AC3E}">
        <p14:creationId xmlns:p14="http://schemas.microsoft.com/office/powerpoint/2010/main" val="6542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97BD5-F45F-6241-9E76-9395C62D7C3C}" type="slidenum">
              <a:rPr lang="en-US"/>
              <a:pPr>
                <a:defRPr/>
              </a:pPr>
              <a:t>‹#›</a:t>
            </a:fld>
            <a:endParaRPr lang="en-US"/>
          </a:p>
        </p:txBody>
      </p:sp>
    </p:spTree>
    <p:extLst>
      <p:ext uri="{BB962C8B-B14F-4D97-AF65-F5344CB8AC3E}">
        <p14:creationId xmlns:p14="http://schemas.microsoft.com/office/powerpoint/2010/main" val="42940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348932-B717-D945-8B53-5E081A521E07}" type="slidenum">
              <a:rPr lang="en-US"/>
              <a:pPr>
                <a:defRPr/>
              </a:pPr>
              <a:t>‹#›</a:t>
            </a:fld>
            <a:endParaRPr lang="en-US"/>
          </a:p>
        </p:txBody>
      </p:sp>
    </p:spTree>
    <p:extLst>
      <p:ext uri="{BB962C8B-B14F-4D97-AF65-F5344CB8AC3E}">
        <p14:creationId xmlns:p14="http://schemas.microsoft.com/office/powerpoint/2010/main" val="270558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7CB6E-D725-BA4F-90BD-5AA71650B348}" type="slidenum">
              <a:rPr lang="en-US"/>
              <a:pPr>
                <a:defRPr/>
              </a:pPr>
              <a:t>‹#›</a:t>
            </a:fld>
            <a:endParaRPr lang="en-US"/>
          </a:p>
        </p:txBody>
      </p:sp>
    </p:spTree>
    <p:extLst>
      <p:ext uri="{BB962C8B-B14F-4D97-AF65-F5344CB8AC3E}">
        <p14:creationId xmlns:p14="http://schemas.microsoft.com/office/powerpoint/2010/main" val="203872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F73997-6A82-5744-8C51-F17303A816E1}" type="slidenum">
              <a:rPr lang="en-US"/>
              <a:pPr>
                <a:defRPr/>
              </a:pPr>
              <a:t>‹#›</a:t>
            </a:fld>
            <a:endParaRPr lang="en-US"/>
          </a:p>
        </p:txBody>
      </p:sp>
    </p:spTree>
    <p:extLst>
      <p:ext uri="{BB962C8B-B14F-4D97-AF65-F5344CB8AC3E}">
        <p14:creationId xmlns:p14="http://schemas.microsoft.com/office/powerpoint/2010/main" val="3292747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E08B46-DBB2-DB40-956F-A724D3E14468}" type="slidenum">
              <a:rPr lang="en-US"/>
              <a:pPr>
                <a:defRPr/>
              </a:pPr>
              <a:t>‹#›</a:t>
            </a:fld>
            <a:endParaRPr lang="en-US"/>
          </a:p>
        </p:txBody>
      </p:sp>
    </p:spTree>
    <p:extLst>
      <p:ext uri="{BB962C8B-B14F-4D97-AF65-F5344CB8AC3E}">
        <p14:creationId xmlns:p14="http://schemas.microsoft.com/office/powerpoint/2010/main" val="408886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6F6AC-D6EB-3A42-94FA-5E9F383FB9DF}" type="slidenum">
              <a:rPr lang="en-US"/>
              <a:pPr>
                <a:defRPr/>
              </a:pPr>
              <a:t>‹#›</a:t>
            </a:fld>
            <a:endParaRPr lang="en-US"/>
          </a:p>
        </p:txBody>
      </p:sp>
    </p:spTree>
    <p:extLst>
      <p:ext uri="{BB962C8B-B14F-4D97-AF65-F5344CB8AC3E}">
        <p14:creationId xmlns:p14="http://schemas.microsoft.com/office/powerpoint/2010/main" val="113990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B0815F-EC41-354F-BD0C-08BE5C872F78}" type="slidenum">
              <a:rPr lang="en-US"/>
              <a:pPr>
                <a:defRPr/>
              </a:pPr>
              <a:t>‹#›</a:t>
            </a:fld>
            <a:endParaRPr lang="en-US"/>
          </a:p>
        </p:txBody>
      </p:sp>
    </p:spTree>
    <p:extLst>
      <p:ext uri="{BB962C8B-B14F-4D97-AF65-F5344CB8AC3E}">
        <p14:creationId xmlns:p14="http://schemas.microsoft.com/office/powerpoint/2010/main" val="62991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2495B7-71DE-FA4E-B6D9-04C9038D33A6}" type="slidenum">
              <a:rPr lang="en-US"/>
              <a:pPr>
                <a:defRPr/>
              </a:pPr>
              <a:t>‹#›</a:t>
            </a:fld>
            <a:endParaRPr lang="en-US"/>
          </a:p>
        </p:txBody>
      </p:sp>
    </p:spTree>
    <p:extLst>
      <p:ext uri="{BB962C8B-B14F-4D97-AF65-F5344CB8AC3E}">
        <p14:creationId xmlns:p14="http://schemas.microsoft.com/office/powerpoint/2010/main" val="739285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1963AF-45CA-0248-B1FC-182CDC374908}" type="slidenum">
              <a:rPr lang="en-US"/>
              <a:pPr>
                <a:defRPr/>
              </a:pPr>
              <a:t>‹#›</a:t>
            </a:fld>
            <a:endParaRPr lang="en-US"/>
          </a:p>
        </p:txBody>
      </p:sp>
    </p:spTree>
    <p:extLst>
      <p:ext uri="{BB962C8B-B14F-4D97-AF65-F5344CB8AC3E}">
        <p14:creationId xmlns:p14="http://schemas.microsoft.com/office/powerpoint/2010/main" val="1043952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4ABC4-E99B-064E-993B-4582D3D611AF}" type="slidenum">
              <a:rPr lang="en-US"/>
              <a:pPr>
                <a:defRPr/>
              </a:pPr>
              <a:t>‹#›</a:t>
            </a:fld>
            <a:endParaRPr lang="en-US"/>
          </a:p>
        </p:txBody>
      </p:sp>
    </p:spTree>
    <p:extLst>
      <p:ext uri="{BB962C8B-B14F-4D97-AF65-F5344CB8AC3E}">
        <p14:creationId xmlns:p14="http://schemas.microsoft.com/office/powerpoint/2010/main" val="252595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34F02-725B-2048-85BF-BE91D87C9134}" type="slidenum">
              <a:rPr lang="en-US"/>
              <a:pPr>
                <a:defRPr/>
              </a:pPr>
              <a:t>‹#›</a:t>
            </a:fld>
            <a:endParaRPr lang="en-US"/>
          </a:p>
        </p:txBody>
      </p:sp>
    </p:spTree>
    <p:extLst>
      <p:ext uri="{BB962C8B-B14F-4D97-AF65-F5344CB8AC3E}">
        <p14:creationId xmlns:p14="http://schemas.microsoft.com/office/powerpoint/2010/main" val="302734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EDCA7-0D7B-2547-A1B5-5BE36E55EEAF}" type="slidenum">
              <a:rPr lang="en-US"/>
              <a:pPr>
                <a:defRPr/>
              </a:pPr>
              <a:t>‹#›</a:t>
            </a:fld>
            <a:endParaRPr lang="en-US"/>
          </a:p>
        </p:txBody>
      </p:sp>
    </p:spTree>
    <p:extLst>
      <p:ext uri="{BB962C8B-B14F-4D97-AF65-F5344CB8AC3E}">
        <p14:creationId xmlns:p14="http://schemas.microsoft.com/office/powerpoint/2010/main" val="2543194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37FC22-900C-CA4D-92F0-92857DB0190D}" type="slidenum">
              <a:rPr lang="en-US"/>
              <a:pPr>
                <a:defRPr/>
              </a:pPr>
              <a:t>‹#›</a:t>
            </a:fld>
            <a:endParaRPr lang="en-US"/>
          </a:p>
        </p:txBody>
      </p:sp>
    </p:spTree>
    <p:extLst>
      <p:ext uri="{BB962C8B-B14F-4D97-AF65-F5344CB8AC3E}">
        <p14:creationId xmlns:p14="http://schemas.microsoft.com/office/powerpoint/2010/main" val="407823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A636E-F2C6-5B4F-9FB4-8FB0BB749EA8}" type="slidenum">
              <a:rPr lang="en-US"/>
              <a:pPr>
                <a:defRPr/>
              </a:pPr>
              <a:t>‹#›</a:t>
            </a:fld>
            <a:endParaRPr lang="en-US"/>
          </a:p>
        </p:txBody>
      </p:sp>
    </p:spTree>
    <p:extLst>
      <p:ext uri="{BB962C8B-B14F-4D97-AF65-F5344CB8AC3E}">
        <p14:creationId xmlns:p14="http://schemas.microsoft.com/office/powerpoint/2010/main" val="281792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Freeform 70"/>
          <p:cNvSpPr>
            <a:spLocks/>
          </p:cNvSpPr>
          <p:nvPr/>
        </p:nvSpPr>
        <p:spPr bwMode="auto">
          <a:xfrm rot="16200000">
            <a:off x="3871118" y="1005682"/>
            <a:ext cx="150813" cy="4845050"/>
          </a:xfrm>
          <a:custGeom>
            <a:avLst/>
            <a:gdLst>
              <a:gd name="T0" fmla="*/ 30241975 w 95"/>
              <a:gd name="T1" fmla="*/ 2147483647 h 3052"/>
              <a:gd name="T2" fmla="*/ 65524280 w 95"/>
              <a:gd name="T3" fmla="*/ 2147483647 h 3052"/>
              <a:gd name="T4" fmla="*/ 110887243 w 95"/>
              <a:gd name="T5" fmla="*/ 2147483647 h 3052"/>
              <a:gd name="T6" fmla="*/ 70564609 w 95"/>
              <a:gd name="T7" fmla="*/ 2147483647 h 3052"/>
              <a:gd name="T8" fmla="*/ 120967901 w 95"/>
              <a:gd name="T9" fmla="*/ 2147483647 h 3052"/>
              <a:gd name="T10" fmla="*/ 136088889 w 95"/>
              <a:gd name="T11" fmla="*/ 2147483647 h 3052"/>
              <a:gd name="T12" fmla="*/ 138609847 w 95"/>
              <a:gd name="T13" fmla="*/ 2147483647 h 3052"/>
              <a:gd name="T14" fmla="*/ 148690505 w 95"/>
              <a:gd name="T15" fmla="*/ 2147483647 h 3052"/>
              <a:gd name="T16" fmla="*/ 138609847 w 95"/>
              <a:gd name="T17" fmla="*/ 2147483647 h 3052"/>
              <a:gd name="T18" fmla="*/ 141129218 w 95"/>
              <a:gd name="T19" fmla="*/ 2147483647 h 3052"/>
              <a:gd name="T20" fmla="*/ 146169547 w 95"/>
              <a:gd name="T21" fmla="*/ 2147483647 h 3052"/>
              <a:gd name="T22" fmla="*/ 151209876 w 95"/>
              <a:gd name="T23" fmla="*/ 2147483647 h 3052"/>
              <a:gd name="T24" fmla="*/ 136088889 w 95"/>
              <a:gd name="T25" fmla="*/ 2147483647 h 3052"/>
              <a:gd name="T26" fmla="*/ 156250206 w 95"/>
              <a:gd name="T27" fmla="*/ 2147483647 h 3052"/>
              <a:gd name="T28" fmla="*/ 171371193 w 95"/>
              <a:gd name="T29" fmla="*/ 2147483647 h 3052"/>
              <a:gd name="T30" fmla="*/ 171371193 w 95"/>
              <a:gd name="T31" fmla="*/ 2147483647 h 3052"/>
              <a:gd name="T32" fmla="*/ 181451852 w 95"/>
              <a:gd name="T33" fmla="*/ 2147483647 h 3052"/>
              <a:gd name="T34" fmla="*/ 201613168 w 95"/>
              <a:gd name="T35" fmla="*/ 2147483647 h 3052"/>
              <a:gd name="T36" fmla="*/ 221774485 w 95"/>
              <a:gd name="T37" fmla="*/ 2147483647 h 3052"/>
              <a:gd name="T38" fmla="*/ 229335773 w 95"/>
              <a:gd name="T39" fmla="*/ 2147483647 h 3052"/>
              <a:gd name="T40" fmla="*/ 234376102 w 95"/>
              <a:gd name="T41" fmla="*/ 2147483647 h 3052"/>
              <a:gd name="T42" fmla="*/ 216734156 w 95"/>
              <a:gd name="T43" fmla="*/ 2147483647 h 3052"/>
              <a:gd name="T44" fmla="*/ 189013139 w 95"/>
              <a:gd name="T45" fmla="*/ 2147483647 h 3052"/>
              <a:gd name="T46" fmla="*/ 166330864 w 95"/>
              <a:gd name="T47" fmla="*/ 2147483647 h 3052"/>
              <a:gd name="T48" fmla="*/ 158771164 w 95"/>
              <a:gd name="T49" fmla="*/ 2091729688 h 3052"/>
              <a:gd name="T50" fmla="*/ 151209876 w 95"/>
              <a:gd name="T51" fmla="*/ 1668343438 h 3052"/>
              <a:gd name="T52" fmla="*/ 128529189 w 95"/>
              <a:gd name="T53" fmla="*/ 1118949375 h 3052"/>
              <a:gd name="T54" fmla="*/ 136088889 w 95"/>
              <a:gd name="T55" fmla="*/ 766127500 h 3052"/>
              <a:gd name="T56" fmla="*/ 136088889 w 95"/>
              <a:gd name="T57" fmla="*/ 660280938 h 3052"/>
              <a:gd name="T58" fmla="*/ 146169547 w 95"/>
              <a:gd name="T59" fmla="*/ 594756875 h 3052"/>
              <a:gd name="T60" fmla="*/ 158771164 w 95"/>
              <a:gd name="T61" fmla="*/ 478829688 h 3052"/>
              <a:gd name="T62" fmla="*/ 161290535 w 95"/>
              <a:gd name="T63" fmla="*/ 171370625 h 3052"/>
              <a:gd name="T64" fmla="*/ 151209876 w 95"/>
              <a:gd name="T65" fmla="*/ 90725625 h 3052"/>
              <a:gd name="T66" fmla="*/ 131048559 w 95"/>
              <a:gd name="T67" fmla="*/ 65524063 h 3052"/>
              <a:gd name="T68" fmla="*/ 98287213 w 95"/>
              <a:gd name="T69" fmla="*/ 0 h 3052"/>
              <a:gd name="T70" fmla="*/ 65524280 w 95"/>
              <a:gd name="T71" fmla="*/ 171370625 h 3052"/>
              <a:gd name="T72" fmla="*/ 55443621 w 95"/>
              <a:gd name="T73" fmla="*/ 141128750 h 3052"/>
              <a:gd name="T74" fmla="*/ 40322634 w 95"/>
              <a:gd name="T75" fmla="*/ 201612500 h 3052"/>
              <a:gd name="T76" fmla="*/ 12601617 w 95"/>
              <a:gd name="T77" fmla="*/ 337700938 h 3052"/>
              <a:gd name="T78" fmla="*/ 0 w 95"/>
              <a:gd name="T79" fmla="*/ 690522813 h 3052"/>
              <a:gd name="T80" fmla="*/ 17641946 w 95"/>
              <a:gd name="T81" fmla="*/ 942538438 h 3052"/>
              <a:gd name="T82" fmla="*/ 35282304 w 95"/>
              <a:gd name="T83" fmla="*/ 1018143125 h 3052"/>
              <a:gd name="T84" fmla="*/ 50403292 w 95"/>
              <a:gd name="T85" fmla="*/ 1370965000 h 3052"/>
              <a:gd name="T86" fmla="*/ 65524280 w 95"/>
              <a:gd name="T87" fmla="*/ 1471771250 h 3052"/>
              <a:gd name="T88" fmla="*/ 95766255 w 95"/>
              <a:gd name="T89" fmla="*/ 1864915625 h 3052"/>
              <a:gd name="T90" fmla="*/ 103327543 w 95"/>
              <a:gd name="T91" fmla="*/ 2147483647 h 3052"/>
              <a:gd name="T92" fmla="*/ 126008230 w 95"/>
              <a:gd name="T93" fmla="*/ 2147483647 h 3052"/>
              <a:gd name="T94" fmla="*/ 138609847 w 95"/>
              <a:gd name="T95" fmla="*/ 2147483647 h 3052"/>
              <a:gd name="T96" fmla="*/ 95766255 w 95"/>
              <a:gd name="T97" fmla="*/ 2147483647 h 3052"/>
              <a:gd name="T98" fmla="*/ 100806584 w 95"/>
              <a:gd name="T99" fmla="*/ 2147483647 h 3052"/>
              <a:gd name="T100" fmla="*/ 93246884 w 95"/>
              <a:gd name="T101" fmla="*/ 2147483647 h 3052"/>
              <a:gd name="T102" fmla="*/ 55443621 w 95"/>
              <a:gd name="T103" fmla="*/ 2147483647 h 3052"/>
              <a:gd name="T104" fmla="*/ 12601617 w 95"/>
              <a:gd name="T105" fmla="*/ 2147483647 h 3052"/>
              <a:gd name="T106" fmla="*/ 5040329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8980"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a:t>Click to edit Master title style</a:t>
            </a:r>
          </a:p>
        </p:txBody>
      </p:sp>
      <p:sp>
        <p:nvSpPr>
          <p:cNvPr id="38981"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1B2022D3-FE9A-1447-A8FF-4DE02733D19C}" type="slidenum">
              <a:rPr lang="en-US" altLang="ja-JP"/>
              <a:pPr>
                <a:defRPr/>
              </a:pPr>
              <a:t>‹#›</a:t>
            </a:fld>
            <a:endParaRPr lang="en-US" altLang="ja-JP"/>
          </a:p>
        </p:txBody>
      </p:sp>
    </p:spTree>
    <p:extLst>
      <p:ext uri="{BB962C8B-B14F-4D97-AF65-F5344CB8AC3E}">
        <p14:creationId xmlns:p14="http://schemas.microsoft.com/office/powerpoint/2010/main" val="2512551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E563D8A-10B5-AA4A-BFBF-054A2A791407}" type="slidenum">
              <a:rPr lang="en-US" altLang="ja-JP"/>
              <a:pPr>
                <a:defRPr/>
              </a:pPr>
              <a:t>‹#›</a:t>
            </a:fld>
            <a:endParaRPr lang="en-US" altLang="ja-JP"/>
          </a:p>
        </p:txBody>
      </p:sp>
    </p:spTree>
    <p:extLst>
      <p:ext uri="{BB962C8B-B14F-4D97-AF65-F5344CB8AC3E}">
        <p14:creationId xmlns:p14="http://schemas.microsoft.com/office/powerpoint/2010/main" val="64047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8F5B891-8B73-AA43-8C1F-AC047238ADA0}" type="slidenum">
              <a:rPr lang="en-US" altLang="ja-JP"/>
              <a:pPr>
                <a:defRPr/>
              </a:pPr>
              <a:t>‹#›</a:t>
            </a:fld>
            <a:endParaRPr lang="en-US" altLang="ja-JP"/>
          </a:p>
        </p:txBody>
      </p:sp>
    </p:spTree>
    <p:extLst>
      <p:ext uri="{BB962C8B-B14F-4D97-AF65-F5344CB8AC3E}">
        <p14:creationId xmlns:p14="http://schemas.microsoft.com/office/powerpoint/2010/main" val="297321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0C0189D-BFF0-AE4A-BC2B-9620D5631EA3}" type="slidenum">
              <a:rPr lang="en-US" altLang="ja-JP"/>
              <a:pPr>
                <a:defRPr/>
              </a:pPr>
              <a:t>‹#›</a:t>
            </a:fld>
            <a:endParaRPr lang="en-US" altLang="ja-JP"/>
          </a:p>
        </p:txBody>
      </p:sp>
    </p:spTree>
    <p:extLst>
      <p:ext uri="{BB962C8B-B14F-4D97-AF65-F5344CB8AC3E}">
        <p14:creationId xmlns:p14="http://schemas.microsoft.com/office/powerpoint/2010/main" val="1806086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C0424B5C-434C-AB48-AB1D-93DDE9A3EDFF}" type="slidenum">
              <a:rPr lang="en-US" altLang="ja-JP"/>
              <a:pPr>
                <a:defRPr/>
              </a:pPr>
              <a:t>‹#›</a:t>
            </a:fld>
            <a:endParaRPr lang="en-US" altLang="ja-JP"/>
          </a:p>
        </p:txBody>
      </p:sp>
    </p:spTree>
    <p:extLst>
      <p:ext uri="{BB962C8B-B14F-4D97-AF65-F5344CB8AC3E}">
        <p14:creationId xmlns:p14="http://schemas.microsoft.com/office/powerpoint/2010/main" val="328165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04D228A-877C-9340-8C15-2CFFA11D9002}" type="slidenum">
              <a:rPr lang="en-US" altLang="ja-JP"/>
              <a:pPr>
                <a:defRPr/>
              </a:pPr>
              <a:t>‹#›</a:t>
            </a:fld>
            <a:endParaRPr lang="en-US" altLang="ja-JP"/>
          </a:p>
        </p:txBody>
      </p:sp>
    </p:spTree>
    <p:extLst>
      <p:ext uri="{BB962C8B-B14F-4D97-AF65-F5344CB8AC3E}">
        <p14:creationId xmlns:p14="http://schemas.microsoft.com/office/powerpoint/2010/main" val="1045169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B0F4255B-D982-AD4B-AF99-2C05615AC97F}" type="slidenum">
              <a:rPr lang="en-US" altLang="ja-JP"/>
              <a:pPr>
                <a:defRPr/>
              </a:pPr>
              <a:t>‹#›</a:t>
            </a:fld>
            <a:endParaRPr lang="en-US" altLang="ja-JP"/>
          </a:p>
        </p:txBody>
      </p:sp>
    </p:spTree>
    <p:extLst>
      <p:ext uri="{BB962C8B-B14F-4D97-AF65-F5344CB8AC3E}">
        <p14:creationId xmlns:p14="http://schemas.microsoft.com/office/powerpoint/2010/main" val="34261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01209-AB40-0249-961A-F992CD073901}" type="slidenum">
              <a:rPr lang="en-US"/>
              <a:pPr>
                <a:defRPr/>
              </a:pPr>
              <a:t>‹#›</a:t>
            </a:fld>
            <a:endParaRPr lang="en-US"/>
          </a:p>
        </p:txBody>
      </p:sp>
    </p:spTree>
    <p:extLst>
      <p:ext uri="{BB962C8B-B14F-4D97-AF65-F5344CB8AC3E}">
        <p14:creationId xmlns:p14="http://schemas.microsoft.com/office/powerpoint/2010/main" val="2719731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A95E99D5-BEE3-114D-953D-881F6CC61C71}" type="slidenum">
              <a:rPr lang="en-US" altLang="ja-JP"/>
              <a:pPr>
                <a:defRPr/>
              </a:pPr>
              <a:t>‹#›</a:t>
            </a:fld>
            <a:endParaRPr lang="en-US" altLang="ja-JP"/>
          </a:p>
        </p:txBody>
      </p:sp>
    </p:spTree>
    <p:extLst>
      <p:ext uri="{BB962C8B-B14F-4D97-AF65-F5344CB8AC3E}">
        <p14:creationId xmlns:p14="http://schemas.microsoft.com/office/powerpoint/2010/main" val="213473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7E7F49E-57BB-D649-BEB1-C548842D29D8}" type="slidenum">
              <a:rPr lang="en-US" altLang="ja-JP"/>
              <a:pPr>
                <a:defRPr/>
              </a:pPr>
              <a:t>‹#›</a:t>
            </a:fld>
            <a:endParaRPr lang="en-US" altLang="ja-JP"/>
          </a:p>
        </p:txBody>
      </p:sp>
    </p:spTree>
    <p:extLst>
      <p:ext uri="{BB962C8B-B14F-4D97-AF65-F5344CB8AC3E}">
        <p14:creationId xmlns:p14="http://schemas.microsoft.com/office/powerpoint/2010/main" val="597312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93BB01C-1F43-2744-8E17-B2BE3470F6A1}" type="slidenum">
              <a:rPr lang="en-US" altLang="ja-JP"/>
              <a:pPr>
                <a:defRPr/>
              </a:pPr>
              <a:t>‹#›</a:t>
            </a:fld>
            <a:endParaRPr lang="en-US" altLang="ja-JP"/>
          </a:p>
        </p:txBody>
      </p:sp>
    </p:spTree>
    <p:extLst>
      <p:ext uri="{BB962C8B-B14F-4D97-AF65-F5344CB8AC3E}">
        <p14:creationId xmlns:p14="http://schemas.microsoft.com/office/powerpoint/2010/main" val="1862948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7EA775B1-2BCE-BB44-8835-7B72BE39B466}" type="slidenum">
              <a:rPr lang="en-US" altLang="ja-JP"/>
              <a:pPr>
                <a:defRPr/>
              </a:pPr>
              <a:t>‹#›</a:t>
            </a:fld>
            <a:endParaRPr lang="en-US" altLang="ja-JP"/>
          </a:p>
        </p:txBody>
      </p:sp>
    </p:spTree>
    <p:extLst>
      <p:ext uri="{BB962C8B-B14F-4D97-AF65-F5344CB8AC3E}">
        <p14:creationId xmlns:p14="http://schemas.microsoft.com/office/powerpoint/2010/main" val="389477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289279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2417127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976119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5603290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318971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702432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6CC8F-CBFC-5048-93FE-E4B967B52576}" type="slidenum">
              <a:rPr lang="en-US"/>
              <a:pPr>
                <a:defRPr/>
              </a:pPr>
              <a:t>‹#›</a:t>
            </a:fld>
            <a:endParaRPr lang="en-US"/>
          </a:p>
        </p:txBody>
      </p:sp>
    </p:spTree>
    <p:extLst>
      <p:ext uri="{BB962C8B-B14F-4D97-AF65-F5344CB8AC3E}">
        <p14:creationId xmlns:p14="http://schemas.microsoft.com/office/powerpoint/2010/main" val="569102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3992395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6774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509423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680242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498240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6517774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583428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558281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4101245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271089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D4A058-0758-9F4A-9F5F-0036FB2890C3}" type="slidenum">
              <a:rPr lang="en-US"/>
              <a:pPr>
                <a:defRPr/>
              </a:pPr>
              <a:t>‹#›</a:t>
            </a:fld>
            <a:endParaRPr lang="en-US"/>
          </a:p>
        </p:txBody>
      </p:sp>
    </p:spTree>
    <p:extLst>
      <p:ext uri="{BB962C8B-B14F-4D97-AF65-F5344CB8AC3E}">
        <p14:creationId xmlns:p14="http://schemas.microsoft.com/office/powerpoint/2010/main" val="1311630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7274939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811646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6335700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312535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156843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61A0C6-904B-2441-BF5F-96D0D84E4763}" type="slidenum">
              <a:rPr lang="en-US"/>
              <a:pPr>
                <a:defRPr/>
              </a:pPr>
              <a:t>‹#›</a:t>
            </a:fld>
            <a:endParaRPr lang="en-US"/>
          </a:p>
        </p:txBody>
      </p:sp>
    </p:spTree>
    <p:extLst>
      <p:ext uri="{BB962C8B-B14F-4D97-AF65-F5344CB8AC3E}">
        <p14:creationId xmlns:p14="http://schemas.microsoft.com/office/powerpoint/2010/main" val="219891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8F800F-25A3-7C42-8D1C-45D3826A116E}" type="slidenum">
              <a:rPr lang="en-US"/>
              <a:pPr>
                <a:defRPr/>
              </a:pPr>
              <a:t>‹#›</a:t>
            </a:fld>
            <a:endParaRPr lang="en-US"/>
          </a:p>
        </p:txBody>
      </p:sp>
    </p:spTree>
    <p:extLst>
      <p:ext uri="{BB962C8B-B14F-4D97-AF65-F5344CB8AC3E}">
        <p14:creationId xmlns:p14="http://schemas.microsoft.com/office/powerpoint/2010/main" val="122244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69A2E-9B0C-3049-ABEF-884D6BB54DB0}" type="slidenum">
              <a:rPr lang="en-US"/>
              <a:pPr>
                <a:defRPr/>
              </a:pPr>
              <a:t>‹#›</a:t>
            </a:fld>
            <a:endParaRPr lang="en-US"/>
          </a:p>
        </p:txBody>
      </p:sp>
    </p:spTree>
    <p:extLst>
      <p:ext uri="{BB962C8B-B14F-4D97-AF65-F5344CB8AC3E}">
        <p14:creationId xmlns:p14="http://schemas.microsoft.com/office/powerpoint/2010/main" val="247258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F06FB2-1040-8D41-B155-CFEDB271D21E}" type="slidenum">
              <a:rPr lang="en-US"/>
              <a:pPr>
                <a:defRPr/>
              </a:pPr>
              <a:t>‹#›</a:t>
            </a:fld>
            <a:endParaRPr lang="en-US"/>
          </a:p>
        </p:txBody>
      </p:sp>
    </p:spTree>
    <p:extLst>
      <p:ext uri="{BB962C8B-B14F-4D97-AF65-F5344CB8AC3E}">
        <p14:creationId xmlns:p14="http://schemas.microsoft.com/office/powerpoint/2010/main" val="293328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B3F1D7D-8165-C542-9891-92625AA593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US"/>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616870CE-006A-9844-8F16-DC919A61F8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86000"/>
            <a:ext cx="9144000" cy="3581400"/>
            <a:chOff x="0" y="1968"/>
            <a:chExt cx="5760" cy="2256"/>
          </a:xfrm>
        </p:grpSpPr>
        <p:sp>
          <p:nvSpPr>
            <p:cNvPr id="3789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3" name="Rectangle 5"/>
            <p:cNvSpPr>
              <a:spLocks noChangeArrowheads="1"/>
            </p:cNvSpPr>
            <p:nvPr/>
          </p:nvSpPr>
          <p:spPr bwMode="auto">
            <a:xfrm>
              <a:off x="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4" name="Rectangle 6"/>
            <p:cNvSpPr>
              <a:spLocks noChangeArrowheads="1"/>
            </p:cNvSpPr>
            <p:nvPr/>
          </p:nvSpPr>
          <p:spPr bwMode="auto">
            <a:xfrm>
              <a:off x="1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5" name="Rectangle 7"/>
            <p:cNvSpPr>
              <a:spLocks noChangeArrowheads="1"/>
            </p:cNvSpPr>
            <p:nvPr/>
          </p:nvSpPr>
          <p:spPr bwMode="auto">
            <a:xfrm>
              <a:off x="2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6" name="Rectangle 8"/>
            <p:cNvSpPr>
              <a:spLocks noChangeArrowheads="1"/>
            </p:cNvSpPr>
            <p:nvPr/>
          </p:nvSpPr>
          <p:spPr bwMode="auto">
            <a:xfrm>
              <a:off x="3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7" name="Rectangle 9"/>
            <p:cNvSpPr>
              <a:spLocks noChangeArrowheads="1"/>
            </p:cNvSpPr>
            <p:nvPr/>
          </p:nvSpPr>
          <p:spPr bwMode="auto">
            <a:xfrm>
              <a:off x="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8" name="Rectangle 10"/>
            <p:cNvSpPr>
              <a:spLocks noChangeArrowheads="1"/>
            </p:cNvSpPr>
            <p:nvPr/>
          </p:nvSpPr>
          <p:spPr bwMode="auto">
            <a:xfrm>
              <a:off x="4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899" name="Rectangle 11"/>
            <p:cNvSpPr>
              <a:spLocks noChangeArrowheads="1"/>
            </p:cNvSpPr>
            <p:nvPr/>
          </p:nvSpPr>
          <p:spPr bwMode="auto">
            <a:xfrm>
              <a:off x="5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0" name="Rectangle 12"/>
            <p:cNvSpPr>
              <a:spLocks noChangeArrowheads="1"/>
            </p:cNvSpPr>
            <p:nvPr/>
          </p:nvSpPr>
          <p:spPr bwMode="auto">
            <a:xfrm>
              <a:off x="6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1" name="Rectangle 13"/>
            <p:cNvSpPr>
              <a:spLocks noChangeArrowheads="1"/>
            </p:cNvSpPr>
            <p:nvPr/>
          </p:nvSpPr>
          <p:spPr bwMode="auto">
            <a:xfrm>
              <a:off x="7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2" name="Rectangle 14"/>
            <p:cNvSpPr>
              <a:spLocks noChangeArrowheads="1"/>
            </p:cNvSpPr>
            <p:nvPr/>
          </p:nvSpPr>
          <p:spPr bwMode="auto">
            <a:xfrm>
              <a:off x="8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3" name="Rectangle 15"/>
            <p:cNvSpPr>
              <a:spLocks noChangeArrowheads="1"/>
            </p:cNvSpPr>
            <p:nvPr/>
          </p:nvSpPr>
          <p:spPr bwMode="auto">
            <a:xfrm>
              <a:off x="96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4" name="Rectangle 16"/>
            <p:cNvSpPr>
              <a:spLocks noChangeArrowheads="1"/>
            </p:cNvSpPr>
            <p:nvPr/>
          </p:nvSpPr>
          <p:spPr bwMode="auto">
            <a:xfrm>
              <a:off x="105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5" name="Rectangle 17"/>
            <p:cNvSpPr>
              <a:spLocks noChangeArrowheads="1"/>
            </p:cNvSpPr>
            <p:nvPr/>
          </p:nvSpPr>
          <p:spPr bwMode="auto">
            <a:xfrm>
              <a:off x="115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6" name="Rectangle 18"/>
            <p:cNvSpPr>
              <a:spLocks noChangeArrowheads="1"/>
            </p:cNvSpPr>
            <p:nvPr/>
          </p:nvSpPr>
          <p:spPr bwMode="auto">
            <a:xfrm>
              <a:off x="124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7" name="Rectangle 19"/>
            <p:cNvSpPr>
              <a:spLocks noChangeArrowheads="1"/>
            </p:cNvSpPr>
            <p:nvPr/>
          </p:nvSpPr>
          <p:spPr bwMode="auto">
            <a:xfrm>
              <a:off x="134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8" name="Rectangle 20"/>
            <p:cNvSpPr>
              <a:spLocks noChangeArrowheads="1"/>
            </p:cNvSpPr>
            <p:nvPr/>
          </p:nvSpPr>
          <p:spPr bwMode="auto">
            <a:xfrm>
              <a:off x="144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9" name="Rectangle 21"/>
            <p:cNvSpPr>
              <a:spLocks noChangeArrowheads="1"/>
            </p:cNvSpPr>
            <p:nvPr/>
          </p:nvSpPr>
          <p:spPr bwMode="auto">
            <a:xfrm>
              <a:off x="153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0" name="Rectangle 22"/>
            <p:cNvSpPr>
              <a:spLocks noChangeArrowheads="1"/>
            </p:cNvSpPr>
            <p:nvPr/>
          </p:nvSpPr>
          <p:spPr bwMode="auto">
            <a:xfrm>
              <a:off x="1632" y="1968"/>
              <a:ext cx="96"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1" name="Rectangle 23"/>
            <p:cNvSpPr>
              <a:spLocks noChangeArrowheads="1"/>
            </p:cNvSpPr>
            <p:nvPr/>
          </p:nvSpPr>
          <p:spPr bwMode="auto">
            <a:xfrm>
              <a:off x="172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2" name="Rectangle 24"/>
            <p:cNvSpPr>
              <a:spLocks noChangeArrowheads="1"/>
            </p:cNvSpPr>
            <p:nvPr/>
          </p:nvSpPr>
          <p:spPr bwMode="auto">
            <a:xfrm>
              <a:off x="182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3" name="Rectangle 25"/>
            <p:cNvSpPr>
              <a:spLocks noChangeArrowheads="1"/>
            </p:cNvSpPr>
            <p:nvPr/>
          </p:nvSpPr>
          <p:spPr bwMode="auto">
            <a:xfrm>
              <a:off x="192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4" name="Rectangle 26"/>
            <p:cNvSpPr>
              <a:spLocks noChangeArrowheads="1"/>
            </p:cNvSpPr>
            <p:nvPr/>
          </p:nvSpPr>
          <p:spPr bwMode="auto">
            <a:xfrm>
              <a:off x="201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5" name="Rectangle 27"/>
            <p:cNvSpPr>
              <a:spLocks noChangeArrowheads="1"/>
            </p:cNvSpPr>
            <p:nvPr/>
          </p:nvSpPr>
          <p:spPr bwMode="auto">
            <a:xfrm>
              <a:off x="211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6" name="Rectangle 28"/>
            <p:cNvSpPr>
              <a:spLocks noChangeArrowheads="1"/>
            </p:cNvSpPr>
            <p:nvPr/>
          </p:nvSpPr>
          <p:spPr bwMode="auto">
            <a:xfrm>
              <a:off x="220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7" name="Rectangle 29"/>
            <p:cNvSpPr>
              <a:spLocks noChangeArrowheads="1"/>
            </p:cNvSpPr>
            <p:nvPr/>
          </p:nvSpPr>
          <p:spPr bwMode="auto">
            <a:xfrm>
              <a:off x="230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8" name="Rectangle 30"/>
            <p:cNvSpPr>
              <a:spLocks noChangeArrowheads="1"/>
            </p:cNvSpPr>
            <p:nvPr/>
          </p:nvSpPr>
          <p:spPr bwMode="auto">
            <a:xfrm>
              <a:off x="240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19" name="Rectangle 31"/>
            <p:cNvSpPr>
              <a:spLocks noChangeArrowheads="1"/>
            </p:cNvSpPr>
            <p:nvPr/>
          </p:nvSpPr>
          <p:spPr bwMode="auto">
            <a:xfrm>
              <a:off x="24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0" name="Rectangle 32"/>
            <p:cNvSpPr>
              <a:spLocks noChangeArrowheads="1"/>
            </p:cNvSpPr>
            <p:nvPr/>
          </p:nvSpPr>
          <p:spPr bwMode="auto">
            <a:xfrm>
              <a:off x="25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1" name="Rectangle 33"/>
            <p:cNvSpPr>
              <a:spLocks noChangeArrowheads="1"/>
            </p:cNvSpPr>
            <p:nvPr/>
          </p:nvSpPr>
          <p:spPr bwMode="auto">
            <a:xfrm>
              <a:off x="26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2" name="Rectangle 34"/>
            <p:cNvSpPr>
              <a:spLocks noChangeArrowheads="1"/>
            </p:cNvSpPr>
            <p:nvPr/>
          </p:nvSpPr>
          <p:spPr bwMode="auto">
            <a:xfrm>
              <a:off x="27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3" name="Rectangle 35"/>
            <p:cNvSpPr>
              <a:spLocks noChangeArrowheads="1"/>
            </p:cNvSpPr>
            <p:nvPr/>
          </p:nvSpPr>
          <p:spPr bwMode="auto">
            <a:xfrm>
              <a:off x="28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4" name="Rectangle 36"/>
            <p:cNvSpPr>
              <a:spLocks noChangeArrowheads="1"/>
            </p:cNvSpPr>
            <p:nvPr/>
          </p:nvSpPr>
          <p:spPr bwMode="auto">
            <a:xfrm>
              <a:off x="29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5" name="Rectangle 37"/>
            <p:cNvSpPr>
              <a:spLocks noChangeArrowheads="1"/>
            </p:cNvSpPr>
            <p:nvPr/>
          </p:nvSpPr>
          <p:spPr bwMode="auto">
            <a:xfrm>
              <a:off x="30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6" name="Rectangle 38"/>
            <p:cNvSpPr>
              <a:spLocks noChangeArrowheads="1"/>
            </p:cNvSpPr>
            <p:nvPr/>
          </p:nvSpPr>
          <p:spPr bwMode="auto">
            <a:xfrm>
              <a:off x="31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7" name="Rectangle 39"/>
            <p:cNvSpPr>
              <a:spLocks noChangeArrowheads="1"/>
            </p:cNvSpPr>
            <p:nvPr/>
          </p:nvSpPr>
          <p:spPr bwMode="auto">
            <a:xfrm>
              <a:off x="32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8" name="Rectangle 40"/>
            <p:cNvSpPr>
              <a:spLocks noChangeArrowheads="1"/>
            </p:cNvSpPr>
            <p:nvPr/>
          </p:nvSpPr>
          <p:spPr bwMode="auto">
            <a:xfrm>
              <a:off x="336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9" name="Rectangle 41"/>
            <p:cNvSpPr>
              <a:spLocks noChangeArrowheads="1"/>
            </p:cNvSpPr>
            <p:nvPr/>
          </p:nvSpPr>
          <p:spPr bwMode="auto">
            <a:xfrm>
              <a:off x="345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0" name="Rectangle 42"/>
            <p:cNvSpPr>
              <a:spLocks noChangeArrowheads="1"/>
            </p:cNvSpPr>
            <p:nvPr/>
          </p:nvSpPr>
          <p:spPr bwMode="auto">
            <a:xfrm>
              <a:off x="355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1" name="Rectangle 43"/>
            <p:cNvSpPr>
              <a:spLocks noChangeArrowheads="1"/>
            </p:cNvSpPr>
            <p:nvPr/>
          </p:nvSpPr>
          <p:spPr bwMode="auto">
            <a:xfrm>
              <a:off x="364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2" name="Rectangle 44"/>
            <p:cNvSpPr>
              <a:spLocks noChangeArrowheads="1"/>
            </p:cNvSpPr>
            <p:nvPr/>
          </p:nvSpPr>
          <p:spPr bwMode="auto">
            <a:xfrm>
              <a:off x="374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3" name="Rectangle 45"/>
            <p:cNvSpPr>
              <a:spLocks noChangeArrowheads="1"/>
            </p:cNvSpPr>
            <p:nvPr/>
          </p:nvSpPr>
          <p:spPr bwMode="auto">
            <a:xfrm>
              <a:off x="3792" y="1968"/>
              <a:ext cx="96"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4" name="Rectangle 46"/>
            <p:cNvSpPr>
              <a:spLocks noChangeArrowheads="1"/>
            </p:cNvSpPr>
            <p:nvPr/>
          </p:nvSpPr>
          <p:spPr bwMode="auto">
            <a:xfrm>
              <a:off x="393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5" name="Rectangle 47"/>
            <p:cNvSpPr>
              <a:spLocks noChangeArrowheads="1"/>
            </p:cNvSpPr>
            <p:nvPr/>
          </p:nvSpPr>
          <p:spPr bwMode="auto">
            <a:xfrm>
              <a:off x="403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6" name="Rectangle 48"/>
            <p:cNvSpPr>
              <a:spLocks noChangeArrowheads="1"/>
            </p:cNvSpPr>
            <p:nvPr/>
          </p:nvSpPr>
          <p:spPr bwMode="auto">
            <a:xfrm>
              <a:off x="412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7" name="Rectangle 49"/>
            <p:cNvSpPr>
              <a:spLocks noChangeArrowheads="1"/>
            </p:cNvSpPr>
            <p:nvPr/>
          </p:nvSpPr>
          <p:spPr bwMode="auto">
            <a:xfrm>
              <a:off x="422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8" name="Rectangle 50"/>
            <p:cNvSpPr>
              <a:spLocks noChangeArrowheads="1"/>
            </p:cNvSpPr>
            <p:nvPr/>
          </p:nvSpPr>
          <p:spPr bwMode="auto">
            <a:xfrm>
              <a:off x="432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39" name="Rectangle 51"/>
            <p:cNvSpPr>
              <a:spLocks noChangeArrowheads="1"/>
            </p:cNvSpPr>
            <p:nvPr/>
          </p:nvSpPr>
          <p:spPr bwMode="auto">
            <a:xfrm>
              <a:off x="441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0" name="Rectangle 52"/>
            <p:cNvSpPr>
              <a:spLocks noChangeArrowheads="1"/>
            </p:cNvSpPr>
            <p:nvPr/>
          </p:nvSpPr>
          <p:spPr bwMode="auto">
            <a:xfrm>
              <a:off x="451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1" name="Rectangle 53"/>
            <p:cNvSpPr>
              <a:spLocks noChangeArrowheads="1"/>
            </p:cNvSpPr>
            <p:nvPr/>
          </p:nvSpPr>
          <p:spPr bwMode="auto">
            <a:xfrm>
              <a:off x="460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2" name="Rectangle 54"/>
            <p:cNvSpPr>
              <a:spLocks noChangeArrowheads="1"/>
            </p:cNvSpPr>
            <p:nvPr/>
          </p:nvSpPr>
          <p:spPr bwMode="auto">
            <a:xfrm>
              <a:off x="470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3" name="Rectangle 55"/>
            <p:cNvSpPr>
              <a:spLocks noChangeArrowheads="1"/>
            </p:cNvSpPr>
            <p:nvPr/>
          </p:nvSpPr>
          <p:spPr bwMode="auto">
            <a:xfrm>
              <a:off x="480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4" name="Rectangle 56"/>
            <p:cNvSpPr>
              <a:spLocks noChangeArrowheads="1"/>
            </p:cNvSpPr>
            <p:nvPr/>
          </p:nvSpPr>
          <p:spPr bwMode="auto">
            <a:xfrm>
              <a:off x="489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5" name="Rectangle 57"/>
            <p:cNvSpPr>
              <a:spLocks noChangeArrowheads="1"/>
            </p:cNvSpPr>
            <p:nvPr/>
          </p:nvSpPr>
          <p:spPr bwMode="auto">
            <a:xfrm>
              <a:off x="499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6" name="Rectangle 58"/>
            <p:cNvSpPr>
              <a:spLocks noChangeArrowheads="1"/>
            </p:cNvSpPr>
            <p:nvPr/>
          </p:nvSpPr>
          <p:spPr bwMode="auto">
            <a:xfrm>
              <a:off x="508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7" name="Rectangle 59"/>
            <p:cNvSpPr>
              <a:spLocks noChangeArrowheads="1"/>
            </p:cNvSpPr>
            <p:nvPr/>
          </p:nvSpPr>
          <p:spPr bwMode="auto">
            <a:xfrm>
              <a:off x="518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8" name="Rectangle 60"/>
            <p:cNvSpPr>
              <a:spLocks noChangeArrowheads="1"/>
            </p:cNvSpPr>
            <p:nvPr/>
          </p:nvSpPr>
          <p:spPr bwMode="auto">
            <a:xfrm>
              <a:off x="5280"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49" name="Rectangle 61"/>
            <p:cNvSpPr>
              <a:spLocks noChangeArrowheads="1"/>
            </p:cNvSpPr>
            <p:nvPr/>
          </p:nvSpPr>
          <p:spPr bwMode="auto">
            <a:xfrm>
              <a:off x="5376"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50" name="Rectangle 62"/>
            <p:cNvSpPr>
              <a:spLocks noChangeArrowheads="1"/>
            </p:cNvSpPr>
            <p:nvPr/>
          </p:nvSpPr>
          <p:spPr bwMode="auto">
            <a:xfrm>
              <a:off x="5472"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51" name="Rectangle 63"/>
            <p:cNvSpPr>
              <a:spLocks noChangeArrowheads="1"/>
            </p:cNvSpPr>
            <p:nvPr/>
          </p:nvSpPr>
          <p:spPr bwMode="auto">
            <a:xfrm>
              <a:off x="5568"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52" name="Rectangle 64"/>
            <p:cNvSpPr>
              <a:spLocks noChangeArrowheads="1"/>
            </p:cNvSpPr>
            <p:nvPr/>
          </p:nvSpPr>
          <p:spPr bwMode="auto">
            <a:xfrm>
              <a:off x="5664" y="1968"/>
              <a:ext cx="48" cy="22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53" name="Rectangle 65"/>
            <p:cNvSpPr>
              <a:spLocks noChangeArrowheads="1"/>
            </p:cNvSpPr>
            <p:nvPr/>
          </p:nvSpPr>
          <p:spPr bwMode="auto">
            <a:xfrm>
              <a:off x="0" y="2736"/>
              <a:ext cx="5760" cy="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7954" name="Rectangle 66"/>
          <p:cNvSpPr>
            <a:spLocks noGrp="1" noChangeArrowheads="1"/>
          </p:cNvSpPr>
          <p:nvPr>
            <p:ph type="title"/>
          </p:nvPr>
        </p:nvSpPr>
        <p:spPr bwMode="auto">
          <a:xfrm>
            <a:off x="571500" y="685800"/>
            <a:ext cx="8001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7955" name="Rectangle 67"/>
          <p:cNvSpPr>
            <a:spLocks noGrp="1" noChangeArrowheads="1"/>
          </p:cNvSpPr>
          <p:nvPr>
            <p:ph type="body" idx="1"/>
          </p:nvPr>
        </p:nvSpPr>
        <p:spPr bwMode="auto">
          <a:xfrm>
            <a:off x="571500" y="1981200"/>
            <a:ext cx="80010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37956" name="Rectangle 68"/>
          <p:cNvSpPr>
            <a:spLocks noGrp="1" noChangeArrowheads="1"/>
          </p:cNvSpPr>
          <p:nvPr>
            <p:ph type="dt" sz="half" idx="2"/>
          </p:nvPr>
        </p:nvSpPr>
        <p:spPr bwMode="auto">
          <a:xfrm>
            <a:off x="152400" y="6248400"/>
            <a:ext cx="1752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kumimoji="1" sz="1400">
                <a:latin typeface="+mn-lt"/>
                <a:ea typeface="+mn-ea"/>
                <a:cs typeface="+mn-cs"/>
              </a:defRPr>
            </a:lvl1pPr>
          </a:lstStyle>
          <a:p>
            <a:pPr>
              <a:defRPr/>
            </a:pPr>
            <a:endParaRPr lang="en-US" altLang="ja-JP"/>
          </a:p>
        </p:txBody>
      </p:sp>
      <p:sp>
        <p:nvSpPr>
          <p:cNvPr id="37957" name="Rectangle 69"/>
          <p:cNvSpPr>
            <a:spLocks noGrp="1" noChangeArrowheads="1"/>
          </p:cNvSpPr>
          <p:nvPr>
            <p:ph type="ftr" sz="quarter" idx="3"/>
          </p:nvPr>
        </p:nvSpPr>
        <p:spPr bwMode="auto">
          <a:xfrm>
            <a:off x="2057400" y="6248400"/>
            <a:ext cx="52371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kumimoji="1" sz="1400">
                <a:latin typeface="+mn-lt"/>
                <a:ea typeface="+mn-ea"/>
                <a:cs typeface="+mn-cs"/>
              </a:defRPr>
            </a:lvl1pPr>
          </a:lstStyle>
          <a:p>
            <a:pPr>
              <a:defRPr/>
            </a:pPr>
            <a:endParaRPr lang="en-US" altLang="ja-JP"/>
          </a:p>
        </p:txBody>
      </p:sp>
      <p:sp>
        <p:nvSpPr>
          <p:cNvPr id="37958" name="Rectangle 70"/>
          <p:cNvSpPr>
            <a:spLocks noGrp="1" noChangeArrowheads="1"/>
          </p:cNvSpPr>
          <p:nvPr>
            <p:ph type="sldNum" sz="quarter" idx="4"/>
          </p:nvPr>
        </p:nvSpPr>
        <p:spPr bwMode="auto">
          <a:xfrm>
            <a:off x="74676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kumimoji="1" sz="1400">
                <a:latin typeface="+mn-lt"/>
                <a:ea typeface="+mn-ea"/>
                <a:cs typeface="+mn-cs"/>
              </a:defRPr>
            </a:lvl1pPr>
          </a:lstStyle>
          <a:p>
            <a:pPr>
              <a:defRPr/>
            </a:pPr>
            <a:fld id="{E226A1F8-54CC-8E44-89DF-48BBFC116621}" type="slidenum">
              <a:rPr lang="en-US" altLang="ja-JP"/>
              <a:pPr>
                <a:defRPr/>
              </a:pPr>
              <a:t>‹#›</a:t>
            </a:fld>
            <a:endParaRPr lang="en-US" altLang="ja-JP"/>
          </a:p>
        </p:txBody>
      </p:sp>
      <p:pic>
        <p:nvPicPr>
          <p:cNvPr id="37959"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 bg1="dk2" tx1="lt1" bg2="dk1" tx2="lt2" accent1="accent1" accent2="accent2" accent3="accent3" accent4="accent4" accent5="accent5" accent6="accent6" hlink="hlink" folHlink="folHlink"/>
  <p:sldLayoutIdLst>
    <p:sldLayoutId id="2147483751"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064717848"/>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03008371"/>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8C1D0-B54C-3957-6834-F5113DC68A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6095999" cy="6870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147" name="Rectangle 3"/>
          <p:cNvSpPr>
            <a:spLocks noGrp="1" noChangeArrowheads="1"/>
          </p:cNvSpPr>
          <p:nvPr>
            <p:ph type="title" idx="4294967295"/>
          </p:nvPr>
        </p:nvSpPr>
        <p:spPr>
          <a:xfrm>
            <a:off x="0" y="0"/>
            <a:ext cx="6096000" cy="980728"/>
          </a:xfrm>
          <a:solidFill>
            <a:schemeClr val="tx2"/>
          </a:solidFill>
        </p:spPr>
        <p:txBody>
          <a:bodyPr/>
          <a:lstStyle/>
          <a:p>
            <a:pPr eaLnBrk="1" hangingPunct="1">
              <a:defRPr/>
            </a:pPr>
            <a:r>
              <a:rPr lang="ar-JO" b="1" dirty="0">
                <a:solidFill>
                  <a:schemeClr val="bg1"/>
                </a:solidFill>
                <a:latin typeface="Arial" panose="020B0604020202020204" pitchFamily="34" charset="0"/>
                <a:cs typeface="Arial" panose="020B0604020202020204" pitchFamily="34" charset="0"/>
              </a:rPr>
              <a:t>أورشليم (66 م)</a:t>
            </a:r>
            <a:endParaRPr lang="en-US" b="1" dirty="0">
              <a:latin typeface="Arial" panose="020B0604020202020204" pitchFamily="34" charset="0"/>
              <a:cs typeface="Arial" panose="020B0604020202020204" pitchFamily="34" charset="0"/>
            </a:endParaRPr>
          </a:p>
        </p:txBody>
      </p:sp>
      <p:sp>
        <p:nvSpPr>
          <p:cNvPr id="6148" name="Text Box 4"/>
          <p:cNvSpPr txBox="1">
            <a:spLocks noChangeArrowheads="1"/>
          </p:cNvSpPr>
          <p:nvPr/>
        </p:nvSpPr>
        <p:spPr bwMode="auto">
          <a:xfrm>
            <a:off x="6372200" y="2420888"/>
            <a:ext cx="2149475"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ar-JO" sz="4800" b="1" dirty="0">
                <a:solidFill>
                  <a:schemeClr val="bg1"/>
                </a:solidFill>
                <a:latin typeface="Arial" panose="020B0604020202020204" pitchFamily="34" charset="0"/>
                <a:cs typeface="Arial" panose="020B0604020202020204" pitchFamily="34" charset="0"/>
              </a:rPr>
              <a:t>المدينة الجديدة</a:t>
            </a:r>
            <a:endParaRPr lang="en-US" sz="48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40703F-1F11-E573-8329-A81690A7BDC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Path of Christ 0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idx="4294967295"/>
          </p:nvPr>
        </p:nvSpPr>
        <p:spPr>
          <a:xfrm>
            <a:off x="914400" y="76200"/>
            <a:ext cx="8229600" cy="762000"/>
          </a:xfrm>
        </p:spPr>
        <p:txBody>
          <a:bodyPr/>
          <a:lstStyle/>
          <a:p>
            <a:pPr eaLnBrk="1" hangingPunct="1">
              <a:defRPr/>
            </a:pPr>
            <a:r>
              <a:rPr lang="ar-JO" b="1" dirty="0"/>
              <a:t>المدينة العليا الشمالية باتجاه الشرق</a:t>
            </a:r>
            <a:endParaRPr lang="en-US" b="1" dirty="0"/>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Israel 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5219700" y="4800600"/>
            <a:ext cx="3848100" cy="1600200"/>
          </a:xfrm>
          <a:solidFill>
            <a:schemeClr val="tx1"/>
          </a:solidFill>
          <a:effectLst>
            <a:outerShdw blurRad="63500" dist="35921" dir="2700000" algn="ctr" rotWithShape="0">
              <a:schemeClr val="tx2">
                <a:alpha val="74998"/>
              </a:schemeClr>
            </a:outerShdw>
          </a:effectLst>
        </p:spPr>
        <p:txBody>
          <a:bodyPr/>
          <a:lstStyle/>
          <a:p>
            <a:pPr eaLnBrk="1" hangingPunct="1">
              <a:defRPr/>
            </a:pPr>
            <a:r>
              <a:rPr lang="ar-JO" sz="4000" b="1" dirty="0">
                <a:solidFill>
                  <a:schemeClr val="bg1"/>
                </a:solidFill>
              </a:rPr>
              <a:t>المدينة الدنيا       باتجاه الشمال</a:t>
            </a:r>
            <a:endParaRPr lang="en-US" sz="4000" b="1" dirty="0">
              <a:solidFill>
                <a:schemeClr val="bg1"/>
              </a:solidFill>
            </a:endParaRP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erodian quarter hou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98550"/>
            <a:ext cx="9144000" cy="575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idx="4294967295"/>
          </p:nvPr>
        </p:nvSpPr>
        <p:spPr>
          <a:xfrm>
            <a:off x="571500" y="152400"/>
            <a:ext cx="8001000" cy="914400"/>
          </a:xfrm>
        </p:spPr>
        <p:txBody>
          <a:bodyPr/>
          <a:lstStyle/>
          <a:p>
            <a:pPr algn="ctr" eaLnBrk="1" hangingPunct="1">
              <a:defRPr/>
            </a:pPr>
            <a:r>
              <a:rPr lang="ar-JO" dirty="0">
                <a:latin typeface="Arial" panose="020B0604020202020204" pitchFamily="34" charset="0"/>
                <a:cs typeface="Arial" panose="020B0604020202020204" pitchFamily="34" charset="0"/>
              </a:rPr>
              <a:t>بيت هيرودس رئيس الربع</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Herod family tom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19776"/>
            <a:ext cx="9144000" cy="6353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idx="4294967295"/>
          </p:nvPr>
        </p:nvSpPr>
        <p:spPr>
          <a:xfrm>
            <a:off x="0" y="0"/>
            <a:ext cx="9144000" cy="980728"/>
          </a:xfrm>
          <a:solidFill>
            <a:schemeClr val="tx1"/>
          </a:solidFill>
        </p:spPr>
        <p:txBody>
          <a:bodyPr/>
          <a:lstStyle/>
          <a:p>
            <a:pPr eaLnBrk="1" hangingPunct="1">
              <a:defRPr/>
            </a:pPr>
            <a:r>
              <a:rPr lang="ar-SA" b="1" dirty="0">
                <a:solidFill>
                  <a:schemeClr val="bg1"/>
                </a:solidFill>
              </a:rPr>
              <a:t>مدفن عائلة هيرودس</a:t>
            </a:r>
            <a:endParaRPr lang="en-US"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085850"/>
            <a:ext cx="9144000" cy="615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123" name="Rectangle 3"/>
          <p:cNvSpPr>
            <a:spLocks noGrp="1" noChangeArrowheads="1"/>
          </p:cNvSpPr>
          <p:nvPr>
            <p:ph type="title" idx="4294967295"/>
          </p:nvPr>
        </p:nvSpPr>
        <p:spPr>
          <a:xfrm>
            <a:off x="27220" y="116632"/>
            <a:ext cx="9144000" cy="838200"/>
          </a:xfrm>
        </p:spPr>
        <p:txBody>
          <a:bodyPr/>
          <a:lstStyle/>
          <a:p>
            <a:pPr eaLnBrk="1" hangingPunct="1">
              <a:defRPr/>
            </a:pPr>
            <a:r>
              <a:rPr lang="ar-JO" sz="4000" b="1" dirty="0">
                <a:solidFill>
                  <a:schemeClr val="bg1"/>
                </a:solidFill>
              </a:rPr>
              <a:t>قلعة أنطونيا (جبل الهيكل الشمالي)</a:t>
            </a:r>
            <a:endParaRPr lang="en-US" sz="4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9863"/>
            <a:ext cx="4529138" cy="6002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243" name="Text Box 3"/>
          <p:cNvSpPr txBox="1">
            <a:spLocks noChangeArrowheads="1"/>
          </p:cNvSpPr>
          <p:nvPr/>
        </p:nvSpPr>
        <p:spPr bwMode="auto">
          <a:xfrm>
            <a:off x="0" y="5240338"/>
            <a:ext cx="9144000" cy="2800767"/>
          </a:xfrm>
          <a:prstGeom prst="rect">
            <a:avLst/>
          </a:prstGeom>
          <a:solidFill>
            <a:schemeClr val="tx1"/>
          </a:solidFill>
          <a:ln>
            <a:noFill/>
          </a:ln>
          <a:effectLst/>
        </p:spPr>
        <p:txBody>
          <a:bodyPr wrap="square">
            <a:spAutoFit/>
          </a:bodyPr>
          <a:lstStyle/>
          <a:p>
            <a:pPr algn="r">
              <a:spcBef>
                <a:spcPct val="50000"/>
              </a:spcBef>
              <a:defRPr/>
            </a:pPr>
            <a:r>
              <a:rPr lang="ar-JO" b="1" dirty="0">
                <a:solidFill>
                  <a:srgbClr val="FFFFFF"/>
                </a:solidFill>
                <a:latin typeface="Arial"/>
                <a:cs typeface="Arial"/>
              </a:rPr>
              <a:t>كانت بركة بيت حسدا عبارة عن بركة تغذيها الينابيع بالقرب من باب الأغنام في أورشليم، وكان يستخدمها المرضى للشفاء. هناك شفى يسوع رجلاً كان مصاباً بمرض غير معروف منذ ثمان وثلاثين سنة (يوحنا 5).</a:t>
            </a:r>
          </a:p>
          <a:p>
            <a:pPr algn="r">
              <a:spcBef>
                <a:spcPct val="50000"/>
              </a:spcBef>
              <a:defRPr/>
            </a:pPr>
            <a:r>
              <a:rPr lang="ar-JO" sz="1600" b="1" i="1" dirty="0">
                <a:solidFill>
                  <a:srgbClr val="FFFFFF"/>
                </a:solidFill>
                <a:latin typeface="Arial"/>
                <a:cs typeface="Arial"/>
              </a:rPr>
              <a:t>رسم توضيحي لإعادة بناء المقياس بواسطة بيل لاتا. من قاموس هولمان للكتاب المقدس حقوق النشر 1991. ناشري الكتاب المقدس هولمان. كل الحقوق محفوظة. تستخدم بإذن.</a:t>
            </a:r>
          </a:p>
          <a:p>
            <a:pPr algn="r">
              <a:spcBef>
                <a:spcPct val="50000"/>
              </a:spcBef>
              <a:defRPr/>
            </a:pPr>
            <a:r>
              <a:rPr lang="ar-JO" sz="1600" b="1" dirty="0">
                <a:solidFill>
                  <a:srgbClr val="FFFFFF"/>
                </a:solidFill>
                <a:latin typeface="Arial"/>
                <a:cs typeface="Arial"/>
              </a:rPr>
              <a:t>مقتبس من الكتاب المقدس الكامل للوسائط المتعددة استنادًا إلى نسخة الملك جيمس. حقوق الطبع والنشر (ج) لعام 1994 لشركة كومبتون نيوميديا </a:t>
            </a:r>
            <a:endParaRPr lang="en-US" sz="1600" b="1" dirty="0">
              <a:solidFill>
                <a:srgbClr val="FFFFFF"/>
              </a:solidFill>
              <a:latin typeface="Arial"/>
              <a:cs typeface="Arial"/>
            </a:endParaRPr>
          </a:p>
          <a:p>
            <a:pPr>
              <a:spcBef>
                <a:spcPct val="50000"/>
              </a:spcBef>
              <a:defRPr/>
            </a:pPr>
            <a:endParaRPr lang="en-US" sz="1600" b="1" dirty="0">
              <a:solidFill>
                <a:srgbClr val="FFFFFF"/>
              </a:solidFill>
              <a:latin typeface="Arial"/>
              <a:cs typeface="Arial"/>
            </a:endParaRPr>
          </a:p>
        </p:txBody>
      </p:sp>
      <p:sp>
        <p:nvSpPr>
          <p:cNvPr id="10244" name="Rectangle 4"/>
          <p:cNvSpPr>
            <a:spLocks noGrp="1" noChangeArrowheads="1"/>
          </p:cNvSpPr>
          <p:nvPr>
            <p:ph type="title" idx="4294967295"/>
          </p:nvPr>
        </p:nvSpPr>
        <p:spPr>
          <a:xfrm>
            <a:off x="5486400" y="609600"/>
            <a:ext cx="2971800" cy="2819400"/>
          </a:xfrm>
        </p:spPr>
        <p:txBody>
          <a:bodyPr/>
          <a:lstStyle/>
          <a:p>
            <a:pPr eaLnBrk="1" hangingPunct="1">
              <a:defRPr/>
            </a:pPr>
            <a:r>
              <a:rPr lang="ar-JO" sz="5400" b="1" dirty="0"/>
              <a:t>بركة          بيت حسدا</a:t>
            </a:r>
            <a:endParaRPr lang="en-US" sz="5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9342945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37422"/>
            <a:ext cx="9144000" cy="81997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"جغرافيا </a:t>
            </a:r>
            <a:r>
              <a:rPr lang="ar-SA" sz="24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400" b="1" dirty="0">
                <a:solidFill>
                  <a:srgbClr val="FFFFFF"/>
                </a:solidFill>
                <a:latin typeface="Arial" panose="020B0604020202020204" pitchFamily="34" charset="0"/>
                <a:ea typeface="ＭＳ Ｐゴシック" charset="0"/>
                <a:cs typeface="Arial" panose="020B0604020202020204" pitchFamily="34" charset="0"/>
              </a:rPr>
              <a:t>"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58416"/>
            <a:ext cx="9232347" cy="548459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08838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42613" t="16667" b="9950"/>
          <a:stretch>
            <a:fillRect/>
          </a:stretch>
        </p:blipFill>
        <p:spPr bwMode="auto">
          <a:xfrm>
            <a:off x="5715000" y="0"/>
            <a:ext cx="349567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0"/>
            <a:ext cx="60848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293" name="Rectangle 5"/>
          <p:cNvSpPr>
            <a:spLocks noGrp="1" noChangeArrowheads="1"/>
          </p:cNvSpPr>
          <p:nvPr>
            <p:ph type="title" idx="4294967295"/>
          </p:nvPr>
        </p:nvSpPr>
        <p:spPr>
          <a:xfrm>
            <a:off x="152400" y="381000"/>
            <a:ext cx="5638800" cy="914400"/>
          </a:xfrm>
          <a:solidFill>
            <a:schemeClr val="tx1"/>
          </a:solidFill>
        </p:spPr>
        <p:txBody>
          <a:bodyPr/>
          <a:lstStyle/>
          <a:p>
            <a:pPr eaLnBrk="1" hangingPunct="1">
              <a:defRPr/>
            </a:pPr>
            <a:r>
              <a:rPr lang="ar-JO" b="1" dirty="0">
                <a:solidFill>
                  <a:schemeClr val="bg1"/>
                </a:solidFill>
              </a:rPr>
              <a:t>أورشليم (700 ق.م)</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7369175" cy="830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3010" name="Rectangle 4"/>
          <p:cNvSpPr>
            <a:spLocks noGrp="1" noChangeArrowheads="1"/>
          </p:cNvSpPr>
          <p:nvPr>
            <p:ph type="title" idx="4294967295"/>
          </p:nvPr>
        </p:nvSpPr>
        <p:spPr>
          <a:xfrm>
            <a:off x="3276600" y="5867400"/>
            <a:ext cx="5867400" cy="685800"/>
          </a:xfrm>
          <a:solidFill>
            <a:schemeClr val="tx1"/>
          </a:solidFill>
          <a:effectLst>
            <a:prstShdw prst="shdw17" dist="17961" dir="2700000">
              <a:schemeClr val="tx2">
                <a:alpha val="74997"/>
              </a:schemeClr>
            </a:prstShdw>
          </a:effectLst>
        </p:spPr>
        <p:txBody>
          <a:bodyPr/>
          <a:lstStyle/>
          <a:p>
            <a:pPr eaLnBrk="1" hangingPunct="1"/>
            <a:r>
              <a:rPr lang="ar-JO" sz="3600" b="1" dirty="0">
                <a:solidFill>
                  <a:schemeClr val="bg1"/>
                </a:solidFill>
                <a:latin typeface="Arial" charset="0"/>
                <a:ea typeface="ＭＳ Ｐゴシック" charset="0"/>
              </a:rPr>
              <a:t>أورشليم في زمن يسوع</a:t>
            </a:r>
            <a:endParaRPr lang="en-US" sz="3600" b="1" dirty="0">
              <a:solidFill>
                <a:schemeClr val="bg1"/>
              </a:solidFill>
              <a:latin typeface="Arial" charset="0"/>
              <a:ea typeface="ＭＳ Ｐゴシック"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4"/>
          <p:cNvGrpSpPr>
            <a:grpSpLocks/>
          </p:cNvGrpSpPr>
          <p:nvPr/>
        </p:nvGrpSpPr>
        <p:grpSpPr bwMode="auto">
          <a:xfrm>
            <a:off x="-304800" y="0"/>
            <a:ext cx="9448800" cy="6858000"/>
            <a:chOff x="6" y="0"/>
            <a:chExt cx="5610" cy="4032"/>
          </a:xfrm>
        </p:grpSpPr>
        <p:pic>
          <p:nvPicPr>
            <p:cNvPr id="45059" name="Picture 2" descr="296D00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 y="0"/>
              <a:ext cx="2890" cy="4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3" descr="296D000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2" y="0"/>
              <a:ext cx="2784" cy="4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8437" name="Rectangle 5"/>
          <p:cNvSpPr>
            <a:spLocks noGrp="1" noChangeArrowheads="1"/>
          </p:cNvSpPr>
          <p:nvPr>
            <p:ph type="title" idx="4294967295"/>
          </p:nvPr>
        </p:nvSpPr>
        <p:spPr>
          <a:xfrm>
            <a:off x="-304800" y="6061248"/>
            <a:ext cx="9448800" cy="752128"/>
          </a:xfrm>
          <a:solidFill>
            <a:schemeClr val="tx1"/>
          </a:soli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cs typeface="Arial" panose="020B0604020202020204" pitchFamily="34" charset="0"/>
              </a:rPr>
              <a:t>جبل الهيكل من الجنوب</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aiaphas mod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9144000" cy="7162800"/>
          </a:xfrm>
          <a:prstGeom prst="rect">
            <a:avLst/>
          </a:prstGeom>
          <a:noFill/>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pic>
      <p:sp>
        <p:nvSpPr>
          <p:cNvPr id="32770" name="Rectangle 2"/>
          <p:cNvSpPr>
            <a:spLocks noGrp="1" noChangeArrowheads="1"/>
          </p:cNvSpPr>
          <p:nvPr>
            <p:ph type="title" idx="4294967295"/>
          </p:nvPr>
        </p:nvSpPr>
        <p:spPr>
          <a:xfrm>
            <a:off x="1143000" y="-152400"/>
            <a:ext cx="7772400" cy="1143000"/>
          </a:xfrm>
          <a:effectLst>
            <a:outerShdw blurRad="63500" dist="35921" dir="27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cs typeface="Arial" panose="020B0604020202020204" pitchFamily="34" charset="0"/>
              </a:rPr>
              <a:t>بيت قيافا</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Akeldam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50900"/>
            <a:ext cx="9144000" cy="610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Rectangle 3"/>
          <p:cNvSpPr>
            <a:spLocks noGrp="1" noChangeArrowheads="1"/>
          </p:cNvSpPr>
          <p:nvPr>
            <p:ph type="title" idx="4294967295"/>
          </p:nvPr>
        </p:nvSpPr>
        <p:spPr>
          <a:xfrm>
            <a:off x="0" y="0"/>
            <a:ext cx="9144000" cy="850900"/>
          </a:xfrm>
          <a:solidFill>
            <a:schemeClr val="tx1"/>
          </a:solidFill>
          <a:ln>
            <a:noFill/>
          </a:ln>
        </p:spPr>
        <p:txBody>
          <a:bodyPr vert="horz" wrap="square" lIns="91440" tIns="45720" rIns="91440" bIns="45720" numCol="1" anchor="ctr" anchorCtr="0" compatLnSpc="1">
            <a:prstTxWarp prst="textNoShape">
              <a:avLst/>
            </a:prstTxWarp>
          </a:bodyPr>
          <a:lstStyle/>
          <a:p>
            <a:pPr eaLnBrk="1" hangingPunct="1"/>
            <a:r>
              <a:rPr lang="ar-JO" sz="4000" b="1" dirty="0">
                <a:solidFill>
                  <a:schemeClr val="bg1"/>
                </a:solidFill>
                <a:latin typeface="Arial" charset="0"/>
                <a:ea typeface="ＭＳ Ｐゴシック" charset="0"/>
              </a:rPr>
              <a:t>أكلداما (حقل الدم)</a:t>
            </a:r>
            <a:endParaRPr lang="en-US" sz="4000" b="1" dirty="0">
              <a:solidFill>
                <a:schemeClr val="bg1"/>
              </a:solidFill>
              <a:latin typeface="Arial" charset="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1" name="Picture 3" descr="Zion's G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9825" y="1588"/>
            <a:ext cx="686435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0" y="5562600"/>
            <a:ext cx="3657600" cy="914400"/>
          </a:xfrm>
          <a:solidFill>
            <a:schemeClr val="hlink"/>
          </a:solidFill>
          <a:effectLst>
            <a:outerShdw blurRad="63500" dist="35921" dir="2700000" algn="ctr" rotWithShape="0">
              <a:schemeClr val="hlink">
                <a:alpha val="74998"/>
              </a:schemeClr>
            </a:outerShdw>
          </a:effectLst>
        </p:spPr>
        <p:txBody>
          <a:bodyPr/>
          <a:lstStyle/>
          <a:p>
            <a:pPr algn="ctr" eaLnBrk="1" hangingPunct="1">
              <a:defRPr/>
            </a:pPr>
            <a:r>
              <a:rPr kumimoji="0" lang="ar-JO" sz="5400" dirty="0">
                <a:solidFill>
                  <a:schemeClr val="tx1"/>
                </a:solidFill>
                <a:latin typeface="Arial"/>
                <a:cs typeface="Arial"/>
              </a:rPr>
              <a:t>بوابة صهيون</a:t>
            </a:r>
            <a:endParaRPr kumimoji="0" lang="en-US" sz="5400" dirty="0">
              <a:solidFill>
                <a:schemeClr val="tx1"/>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Hinnom valle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7975"/>
            <a:ext cx="9144000" cy="624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idx="4294967295"/>
          </p:nvPr>
        </p:nvSpPr>
        <p:spPr>
          <a:xfrm>
            <a:off x="0" y="5943600"/>
            <a:ext cx="4000500" cy="914400"/>
          </a:xfrm>
          <a:solidFill>
            <a:schemeClr val="bg1"/>
          </a:solidFill>
        </p:spPr>
        <p:txBody>
          <a:bodyPr/>
          <a:lstStyle/>
          <a:p>
            <a:pPr algn="ctr" eaLnBrk="1" hangingPunct="1">
              <a:defRPr/>
            </a:pPr>
            <a:r>
              <a:rPr lang="ar-JO" dirty="0">
                <a:latin typeface="Arial" panose="020B0604020202020204" pitchFamily="34" charset="0"/>
                <a:cs typeface="Arial" panose="020B0604020202020204" pitchFamily="34" charset="0"/>
              </a:rPr>
              <a:t>وادي هنوم</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Israel 0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6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idx="4294967295"/>
          </p:nvPr>
        </p:nvSpPr>
        <p:spPr>
          <a:xfrm>
            <a:off x="0" y="6047184"/>
            <a:ext cx="9144000" cy="838200"/>
          </a:xfrm>
          <a:solidFill>
            <a:schemeClr val="tx1"/>
          </a:solidFill>
        </p:spPr>
        <p:txBody>
          <a:bodyPr/>
          <a:lstStyle/>
          <a:p>
            <a:pPr eaLnBrk="1" hangingPunct="1">
              <a:defRPr/>
            </a:pPr>
            <a:r>
              <a:rPr lang="ar-JO" sz="4000" dirty="0">
                <a:solidFill>
                  <a:schemeClr val="bg1"/>
                </a:solidFill>
              </a:rPr>
              <a:t>أبراج حصن هيرودس الثلاثة (الغرب)</a:t>
            </a:r>
            <a:endParaRPr lang="en-US" sz="4000" dirty="0">
              <a:solidFill>
                <a:schemeClr val="bg1"/>
              </a:solidFill>
            </a:endParaRPr>
          </a:p>
        </p:txBody>
      </p:sp>
    </p:spTree>
  </p:cSld>
  <p:clrMapOvr>
    <a:masterClrMapping/>
  </p:clrMapOvr>
  <p:transition>
    <p:randomBar dir="ver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1083</TotalTime>
  <Words>216</Words>
  <Application>Microsoft Macintosh PowerPoint</Application>
  <PresentationFormat>On-screen Show (4:3)</PresentationFormat>
  <Paragraphs>39</Paragraphs>
  <Slides>17</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Helvetica</vt:lpstr>
      <vt:lpstr>Times New Roman</vt:lpstr>
      <vt:lpstr>Wingdings</vt:lpstr>
      <vt:lpstr>Default Design</vt:lpstr>
      <vt:lpstr>Blank Presentation</vt:lpstr>
      <vt:lpstr>Bar Code</vt:lpstr>
      <vt:lpstr>Orbit</vt:lpstr>
      <vt:lpstr>2_Orbit</vt:lpstr>
      <vt:lpstr>أورشليم (66 م)</vt:lpstr>
      <vt:lpstr>أورشليم (700 ق.م)</vt:lpstr>
      <vt:lpstr>أورشليم في زمن يسوع</vt:lpstr>
      <vt:lpstr>جبل الهيكل من الجنوب</vt:lpstr>
      <vt:lpstr>بيت قيافا</vt:lpstr>
      <vt:lpstr>أكلداما (حقل الدم)</vt:lpstr>
      <vt:lpstr>بوابة صهيون</vt:lpstr>
      <vt:lpstr>وادي هنوم</vt:lpstr>
      <vt:lpstr>أبراج حصن هيرودس الثلاثة (الغرب)</vt:lpstr>
      <vt:lpstr>المدينة العليا الشمالية باتجاه الشرق</vt:lpstr>
      <vt:lpstr>المدينة الدنيا       باتجاه الشمال</vt:lpstr>
      <vt:lpstr>بيت هيرودس رئيس الربع</vt:lpstr>
      <vt:lpstr>مدفن عائلة هيرودس</vt:lpstr>
      <vt:lpstr>قلعة أنطونيا (جبل الهيكل الشمالي)</vt:lpstr>
      <vt:lpstr>بركة          بيت حسدا</vt:lpstr>
      <vt:lpstr>Black</vt:lpstr>
      <vt:lpstr>الرابط للعرض التقديميِّ "جغرافيا الكتاب المقدَّس" متاحٌ على الموقع الإلكترونيّ:  BibleStudyDownloads.org</vt:lpstr>
    </vt:vector>
  </TitlesOfParts>
  <Company>fbcy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mahlon friesen</dc:creator>
  <cp:lastModifiedBy>Rick Griffith</cp:lastModifiedBy>
  <cp:revision>47</cp:revision>
  <dcterms:created xsi:type="dcterms:W3CDTF">2000-01-02T18:05:52Z</dcterms:created>
  <dcterms:modified xsi:type="dcterms:W3CDTF">2023-12-12T09:55:19Z</dcterms:modified>
</cp:coreProperties>
</file>